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3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0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6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03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51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62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7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31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99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2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6751-6164-491C-8B6F-F7A4D228A6E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B599-EA8B-48D9-B2E0-C9BC8C691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4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12777"/>
            <a:ext cx="7560840" cy="238710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Arial Narrow" pitchFamily="34" charset="0"/>
              </a:rPr>
              <a:t>Как вести себя с незнакомыми людьми?</a:t>
            </a:r>
            <a:endParaRPr lang="ru-RU" sz="66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224736" cy="213285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Выполнила : воспитатель </a:t>
            </a:r>
            <a:r>
              <a:rPr lang="ru-RU" dirty="0" err="1" smtClean="0">
                <a:solidFill>
                  <a:srgbClr val="002060"/>
                </a:solidFill>
              </a:rPr>
              <a:t>Долинина</a:t>
            </a:r>
            <a:r>
              <a:rPr lang="ru-RU" dirty="0" smtClean="0">
                <a:solidFill>
                  <a:srgbClr val="002060"/>
                </a:solidFill>
              </a:rPr>
              <a:t> Т.П.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101" name="Picture 5" descr="http://cdn.toonvectors.com/images/2/26126/toonvectors-26126-9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80091"/>
            <a:ext cx="2616225" cy="26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92896"/>
            <a:ext cx="2160239" cy="339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5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236227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Эти правила надо помнить и соблюдать!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AutoShape 2" descr="http://referat.co/refread/25/45339/45339_html_1244842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http://www.meridianschools.org/PublishingImages/Warning_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853" y="2348880"/>
            <a:ext cx="5715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94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 брать от чужих угощения и игрушки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Милые </a:t>
            </a:r>
            <a:r>
              <a:rPr lang="ru-RU" dirty="0" smtClean="0">
                <a:solidFill>
                  <a:srgbClr val="002060"/>
                </a:solidFill>
              </a:rPr>
              <a:t>ребята: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Незнакомым </a:t>
            </a:r>
            <a:r>
              <a:rPr lang="ru-RU" dirty="0">
                <a:solidFill>
                  <a:srgbClr val="002060"/>
                </a:solidFill>
              </a:rPr>
              <a:t>людям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Доверять не надо!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В гости позовут,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Осторожней будьте!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Или вам конфетку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Вкусную дадут,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Лучше отбегайте,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Прочь от них скорей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И предупреждайте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Всех своих друзей.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мои рисунки 019.jp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>
          <a:xfrm>
            <a:off x="4064416" y="1649800"/>
            <a:ext cx="2116961" cy="30100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3933056"/>
            <a:ext cx="3391007" cy="253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33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 садиться в чужую машину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Если люди-незнакомцы</a:t>
            </a:r>
          </a:p>
          <a:p>
            <a:r>
              <a:rPr lang="ru-RU" dirty="0">
                <a:solidFill>
                  <a:srgbClr val="002060"/>
                </a:solidFill>
              </a:rPr>
              <a:t>Вас кататься позовут,</a:t>
            </a:r>
          </a:p>
          <a:p>
            <a:r>
              <a:rPr lang="ru-RU" dirty="0">
                <a:solidFill>
                  <a:srgbClr val="002060"/>
                </a:solidFill>
              </a:rPr>
              <a:t>К ним в машину не садитесь-</a:t>
            </a:r>
          </a:p>
          <a:p>
            <a:r>
              <a:rPr lang="ru-RU" dirty="0">
                <a:solidFill>
                  <a:srgbClr val="002060"/>
                </a:solidFill>
              </a:rPr>
              <a:t>Далеко вас увезут!</a:t>
            </a:r>
          </a:p>
          <a:p>
            <a:r>
              <a:rPr lang="ru-RU" dirty="0">
                <a:solidFill>
                  <a:srgbClr val="002060"/>
                </a:solidFill>
              </a:rPr>
              <a:t>И не будет папы, мамы,</a:t>
            </a:r>
          </a:p>
          <a:p>
            <a:r>
              <a:rPr lang="ru-RU" dirty="0">
                <a:solidFill>
                  <a:srgbClr val="002060"/>
                </a:solidFill>
              </a:rPr>
              <a:t>Ни подружек, ни друзей…</a:t>
            </a:r>
          </a:p>
          <a:p>
            <a:r>
              <a:rPr lang="ru-RU" dirty="0">
                <a:solidFill>
                  <a:srgbClr val="002060"/>
                </a:solidFill>
              </a:rPr>
              <a:t>Не садитесь к незнакомцам</a:t>
            </a:r>
          </a:p>
          <a:p>
            <a:r>
              <a:rPr lang="ru-RU" dirty="0">
                <a:solidFill>
                  <a:srgbClr val="002060"/>
                </a:solidFill>
              </a:rPr>
              <a:t>А бегите прочь скорей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Picture 2" descr="C:\Documents and Settings\Admin\Мои документы\Мои рисунки\мои рисунки 0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>
          <a:xfrm>
            <a:off x="4648200" y="2348880"/>
            <a:ext cx="4216522" cy="2905981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4652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Нельзя разговаривать с чужими людьми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696744" cy="4990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80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Нельзя подходить к дверям  и открывать чужим двери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ocuments\Долинина Т.П\исслед деят ноябрь2015\катринки по исслед\img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2060"/>
          <a:stretch/>
        </p:blipFill>
        <p:spPr bwMode="auto">
          <a:xfrm>
            <a:off x="904875" y="1556792"/>
            <a:ext cx="7334250" cy="48330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7921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117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Как вести себя с незнакомыми людьми?</vt:lpstr>
      <vt:lpstr>Эти правила надо помнить и соблюдать!</vt:lpstr>
      <vt:lpstr>Не брать от чужих угощения и игрушки</vt:lpstr>
      <vt:lpstr>Не садиться в чужую машину</vt:lpstr>
      <vt:lpstr>Нельзя разговаривать с чужими людьми</vt:lpstr>
      <vt:lpstr>Нельзя подходить к дверям  и открывать чужим двери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Стихи-памятки для детей</dc:title>
  <dc:creator>user</dc:creator>
  <cp:lastModifiedBy>user</cp:lastModifiedBy>
  <cp:revision>4</cp:revision>
  <dcterms:created xsi:type="dcterms:W3CDTF">2015-12-22T11:44:31Z</dcterms:created>
  <dcterms:modified xsi:type="dcterms:W3CDTF">2015-12-23T11:33:45Z</dcterms:modified>
</cp:coreProperties>
</file>